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CEBCA-8AE1-42CB-BE2F-907015750B71}" type="datetimeFigureOut">
              <a:rPr lang="en-US" smtClean="0"/>
              <a:pPr/>
              <a:t>14-Apr-20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33877-173C-4EE3-935E-815BC97C8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b="1" u="sng" dirty="0"/>
              <a:t>Klasa Ascomycetes, podklasa Carpoascineae </a:t>
            </a:r>
            <a:r>
              <a:rPr lang="sr-Latn-CS" b="1" u="sng" dirty="0" smtClean="0"/>
              <a:t>- razmnožavanje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imica\Desktop\Razmnožavanje Carpoascineae.jpg"/>
          <p:cNvPicPr>
            <a:picLocks noChangeAspect="1" noChangeArrowheads="1"/>
          </p:cNvPicPr>
          <p:nvPr/>
        </p:nvPicPr>
        <p:blipFill>
          <a:blip r:embed="rId2" cstate="print"/>
          <a:srcRect t="2500"/>
          <a:stretch>
            <a:fillRect/>
          </a:stretch>
        </p:blipFill>
        <p:spPr bwMode="auto">
          <a:xfrm>
            <a:off x="0" y="0"/>
            <a:ext cx="9144001" cy="6828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N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a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hifama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se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obrazuj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e nekoliko pari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polni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h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ćelija -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anterdije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arhikarpi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Anteridije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su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vi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š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ejedarne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ć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elije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,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cilindri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č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nog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oblika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njihova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jedra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su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nosioci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mu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š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kih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polnih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osobina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Arhikarpi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se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sastoje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iz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trihog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na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askogena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Trihog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n je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bez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jedara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,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cilindricnog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oblika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malo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zakrivljen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Askogen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je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mehurasto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pro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š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iren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, vi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š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ejedaran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, a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nj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e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gova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jedra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su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nosioci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ž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enskih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polnih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osobina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. </a:t>
            </a:r>
            <a:endParaRPr lang="sr-Latn-RS" sz="2700" dirty="0" smtClean="0">
              <a:latin typeface="Arial Narrow" pitchFamily="34" charset="0"/>
              <a:cs typeface="Arial" pitchFamily="34" charset="0"/>
            </a:endParaRPr>
          </a:p>
          <a:p>
            <a:pPr fontAlgn="base"/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Vrh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anteridij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e sraste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sa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trihog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nom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, ć.zidovi se resorbuju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jedra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prot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oplazma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iz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anteridije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prelaze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u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trihogin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, a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zatim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preko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posebnih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otvora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koj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se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nalaze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u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osnovi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trihog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na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,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prelaze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u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askogen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Tu se muška i ženska jedra združuju u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dikarion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a 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(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zdru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ž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ena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jedra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razli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č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itih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polova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).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Istovremeno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sa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obrazovanjem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</a:p>
          <a:p>
            <a:pPr fontAlgn="base"/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dikariona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na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povr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š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ini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askogena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obrazuje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se 10-20 a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s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kogenih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hifa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.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Dikarioni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odlaze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u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askogene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hi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f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e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.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Ć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elije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koje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su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bli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ž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e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askogenu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sadr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ž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e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ve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ć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i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broj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dikariona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, a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vr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š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ne 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ć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elije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askogene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hife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sadr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ž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e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samo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jedan</a:t>
            </a:r>
            <a:r>
              <a:rPr lang="en-US" sz="2700" dirty="0" smtClean="0">
                <a:latin typeface="Arial Narrow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latin typeface="Arial Narrow" pitchFamily="34" charset="0"/>
                <a:cs typeface="Arial" pitchFamily="34" charset="0"/>
              </a:rPr>
              <a:t>dikarion</a:t>
            </a:r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.</a:t>
            </a:r>
          </a:p>
          <a:p>
            <a:pPr fontAlgn="base"/>
            <a:r>
              <a:rPr lang="sr-Latn-RS" sz="2700" dirty="0" smtClean="0">
                <a:latin typeface="Arial Narrow" pitchFamily="34" charset="0"/>
                <a:cs typeface="Arial" pitchFamily="34" charset="0"/>
              </a:rPr>
              <a:t>Ovo je prikazano na prva 2 crteža u gornjem slajdu.</a:t>
            </a:r>
            <a:endParaRPr lang="en-US" sz="2700" dirty="0">
              <a:latin typeface="Arial Narrow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03874"/>
            <a:ext cx="9144000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5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Formiranje askusa iz vršne ćelije askogene hife (donji crteži 1-10):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r-Latn-CS" sz="25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1. </a:t>
            </a:r>
            <a:r>
              <a:rPr kumimoji="0" lang="sr-Latn-CS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Vrh vršne ćeliji sa dikarionom se savija u kukasti izraštaj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2. Konjugovana mitoza – jedra se dele na 4 jedra sa n brojem hromozoma (pre mitoze jedra se udvajaju,</a:t>
            </a:r>
            <a:r>
              <a:rPr kumimoji="0" lang="pl-PL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kao slika u ogledalu i zato imamo sa n a ne ½ n posle mitotičke deobe)</a:t>
            </a:r>
            <a:endParaRPr kumimoji="0" lang="en-US" sz="2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3.</a:t>
            </a:r>
            <a:r>
              <a:rPr kumimoji="0" lang="pl-PL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ea typeface="Times New Roman" pitchFamily="18" charset="0"/>
                <a:cs typeface="Arial" pitchFamily="34" charset="0"/>
              </a:rPr>
              <a:t> 1 jedro ide u kukasti izraštaj, 2 jedra različitih polova u vrh, a 1 jedro u bazalni deo. Poprečnim septama se tako odvaja na 3 ćelije.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500" baseline="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4. Vršna ćelija je</a:t>
            </a:r>
            <a:r>
              <a:rPr lang="pl-PL" sz="2500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 majka ćelija askusa (od nje postaje askus), a između kukastog i bazalnog dela se resorbije membrana, jedra združuju i nastavlja isti proces. Mi dalje posmatramo vršnu ćeliju.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5.</a:t>
            </a:r>
            <a:r>
              <a:rPr kumimoji="0" lang="pl-PL" sz="2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 Kariogamija (spajanje jedara) u jedro sa diploidnim br.hromozoma (2n). </a:t>
            </a:r>
            <a:r>
              <a:rPr lang="pl-PL" sz="2500" dirty="0" smtClean="0">
                <a:latin typeface="Arial Narrow" pitchFamily="34" charset="0"/>
                <a:cs typeface="Arial" pitchFamily="34" charset="0"/>
              </a:rPr>
              <a:t>U njemu je izmešan genetski materijal (m+ž)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6. Mejoza (redukciona deoba)–nastaju 2 jedra sa n br.hromozoma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500" dirty="0" smtClean="0">
                <a:latin typeface="Arial Narrow" pitchFamily="34" charset="0"/>
                <a:cs typeface="Arial" pitchFamily="34" charset="0"/>
              </a:rPr>
              <a:t>7. Mitoza – ova 2 jedra se dele na 4 sa n br.hromozoma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8. Mitoza – 4 novonastala jedra se dele na 8 sa n br.hromozoma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l-PL" sz="2500" dirty="0" smtClean="0">
                <a:latin typeface="Arial Narrow" pitchFamily="34" charset="0"/>
                <a:cs typeface="Arial" pitchFamily="34" charset="0"/>
              </a:rPr>
              <a:t>9. Oko svakog jedra se skuplja protoplazma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  <a:cs typeface="Arial" pitchFamily="34" charset="0"/>
              </a:rPr>
              <a:t>10. Na površini protoplazme oko jedara formira se membrana i tako nastaju askospre.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800" dirty="0" smtClean="0">
                <a:latin typeface="Arial Narrow" pitchFamily="34" charset="0"/>
              </a:rPr>
              <a:t>O</a:t>
            </a:r>
            <a:r>
              <a:rPr lang="sr-Latn-RS" sz="2800" dirty="0" smtClean="0">
                <a:latin typeface="Arial Narrow" pitchFamily="34" charset="0"/>
              </a:rPr>
              <a:t>statak protoplazme (epiplazma) je bogata glikogenom koji kada upije vodu prelazi u </a:t>
            </a:r>
            <a:r>
              <a:rPr lang="sr-Latn-RS" sz="2800" dirty="0" smtClean="0">
                <a:latin typeface="Arial Narrow" pitchFamily="34" charset="0"/>
              </a:rPr>
              <a:t>šećer, </a:t>
            </a:r>
            <a:r>
              <a:rPr lang="sr-Latn-RS" sz="2800" dirty="0" smtClean="0">
                <a:latin typeface="Arial Narrow" pitchFamily="34" charset="0"/>
              </a:rPr>
              <a:t>pri čemu </a:t>
            </a:r>
            <a:r>
              <a:rPr lang="sr-Latn-RS" sz="2800" dirty="0" smtClean="0">
                <a:latin typeface="Arial Narrow" pitchFamily="34" charset="0"/>
              </a:rPr>
              <a:t>se povećava </a:t>
            </a:r>
            <a:r>
              <a:rPr lang="sr-Latn-RS" sz="2800" dirty="0" smtClean="0">
                <a:latin typeface="Arial Narrow" pitchFamily="34" charset="0"/>
              </a:rPr>
              <a:t>njen osmotski pritisak i askus puca. Iz askusa se izbacuju spore nekoliko cm u daljinu, a zatim putem vektora (vazduh, kiša, insekti, čovek i sl.) prenose na veće udaljenosti.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Hife okolne micelije obrastaju askogene hife i formira se plodonosno telo (askokarp – peritecije, apotecije, kleistotecije).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Formirane askuse razdvajaju parafize (haploidne ćelije)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sr-Latn-RS" sz="2800" dirty="0" smtClean="0">
                <a:latin typeface="Arial Narrow" pitchFamily="34" charset="0"/>
              </a:rPr>
              <a:t>Epitecije – sloj koji postoji iznad nezrelih askusa, a kada sazru on se razori.</a:t>
            </a:r>
            <a:endParaRPr lang="en-US" sz="2800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544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Klasa Ascomycetes, podklasa Carpoascineae - razmnožavanje 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Klasa Ascomycetes, podklasa Carpoascineae -razmnozavanje </dc:title>
  <dc:creator>Mimica</dc:creator>
  <cp:lastModifiedBy>Mimica</cp:lastModifiedBy>
  <cp:revision>18</cp:revision>
  <dcterms:created xsi:type="dcterms:W3CDTF">2020-03-24T07:12:47Z</dcterms:created>
  <dcterms:modified xsi:type="dcterms:W3CDTF">2020-04-14T11:30:06Z</dcterms:modified>
</cp:coreProperties>
</file>