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74" r:id="rId3"/>
    <p:sldId id="275" r:id="rId4"/>
    <p:sldId id="276" r:id="rId5"/>
    <p:sldId id="27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8" d="100"/>
          <a:sy n="58" d="100"/>
        </p:scale>
        <p:origin x="4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8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9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1449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99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5382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0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19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3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9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6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8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9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4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1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1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5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FFDD0-1E4E-45D7-A051-AA736C2354F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7A32896-33D6-44C0-B111-D2E3247A0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5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ZADATAK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KREVETI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2229" y="1859340"/>
            <a:ext cx="668382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Prema datom uzorku nacrtati: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>
              <a:spcAft>
                <a:spcPts val="0"/>
              </a:spcAft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1825" lvl="0" indent="-273050">
              <a:spcAft>
                <a:spcPts val="0"/>
              </a:spcAft>
              <a:buFont typeface="+mj-lt"/>
              <a:buAutoNum type="alphaLcParenR"/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Glavni crtež kreveta;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1825" lvl="0" indent="-273050">
              <a:spcAft>
                <a:spcPts val="0"/>
              </a:spcAft>
              <a:buFont typeface="+mj-lt"/>
              <a:buAutoNum type="alphaLcParenR"/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Crteže preseka kreveta (horizontalni i vertikalni presek);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1825" lvl="0" indent="-273050">
              <a:spcAft>
                <a:spcPts val="0"/>
              </a:spcAft>
              <a:buFont typeface="+mj-lt"/>
              <a:buAutoNum type="alphaLcParenR"/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Crteže detalja uzglavlja.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>
              <a:spcAft>
                <a:spcPts val="0"/>
              </a:spcAft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>
              <a:spcAft>
                <a:spcPts val="0"/>
              </a:spcAft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NAPOMENA: Razmeru i format papira izabrati samostalno.</a:t>
            </a:r>
            <a:endParaRPr lang="en-US" dirty="0">
              <a:effectLst/>
              <a:latin typeface="Yu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5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-64" r="42504"/>
          <a:stretch/>
        </p:blipFill>
        <p:spPr>
          <a:xfrm>
            <a:off x="928103" y="560942"/>
            <a:ext cx="7854775" cy="42577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7104" y="5299175"/>
            <a:ext cx="1912288" cy="11605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5350" y="5224090"/>
            <a:ext cx="4517528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60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636" t="4877" b="28335"/>
          <a:stretch/>
        </p:blipFill>
        <p:spPr>
          <a:xfrm>
            <a:off x="265042" y="3114260"/>
            <a:ext cx="5314123" cy="24015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4459" y="1015621"/>
            <a:ext cx="4112776" cy="1625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9862" y="3148843"/>
            <a:ext cx="3884138" cy="23669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6619" y="1324590"/>
            <a:ext cx="2344807" cy="142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53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132" y="933726"/>
            <a:ext cx="7157951" cy="39430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2593" y="5261113"/>
            <a:ext cx="2414381" cy="146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34467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190</TotalTime>
  <Words>8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YuTimes</vt:lpstr>
      <vt:lpstr>Wisp</vt:lpstr>
      <vt:lpstr>ZADATAK 7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ZADATAK 1</dc:title>
  <dc:creator>Tanja Palija</dc:creator>
  <cp:lastModifiedBy>Tanja</cp:lastModifiedBy>
  <cp:revision>18</cp:revision>
  <dcterms:created xsi:type="dcterms:W3CDTF">2016-02-16T20:44:54Z</dcterms:created>
  <dcterms:modified xsi:type="dcterms:W3CDTF">2016-04-27T10:37:16Z</dcterms:modified>
</cp:coreProperties>
</file>