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sr-Latn-RS" sz="8000" dirty="0" smtClean="0"/>
              <a:t>Atrijum</a:t>
            </a:r>
            <a:endParaRPr lang="sr-Latn-R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6480048" cy="17526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Šumarski fakultet</a:t>
            </a:r>
          </a:p>
          <a:p>
            <a:r>
              <a:rPr lang="sr-Latn-RS" sz="2400" dirty="0" smtClean="0"/>
              <a:t>Beograd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9813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ja\Desktop\FAX\Atrijum\Atrijum - postojece stanje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5" y="152400"/>
            <a:ext cx="9073460" cy="641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0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ja\Desktop\FAX\Atrijum\postojece stanje uvelica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73"/>
            <a:ext cx="7320688" cy="685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043619" y="2819400"/>
            <a:ext cx="1066800" cy="1524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10319" y="1998828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Multiply 5"/>
          <p:cNvSpPr/>
          <p:nvPr/>
        </p:nvSpPr>
        <p:spPr>
          <a:xfrm>
            <a:off x="4005519" y="3080413"/>
            <a:ext cx="1143000" cy="990600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Oval 6"/>
          <p:cNvSpPr/>
          <p:nvPr/>
        </p:nvSpPr>
        <p:spPr>
          <a:xfrm>
            <a:off x="3276598" y="4267200"/>
            <a:ext cx="728919" cy="533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ight Arrow 7"/>
          <p:cNvSpPr/>
          <p:nvPr/>
        </p:nvSpPr>
        <p:spPr>
          <a:xfrm>
            <a:off x="2514600" y="4343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Multiply 8"/>
          <p:cNvSpPr/>
          <p:nvPr/>
        </p:nvSpPr>
        <p:spPr>
          <a:xfrm>
            <a:off x="3276598" y="4316104"/>
            <a:ext cx="728919" cy="457200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Right Arrow 9"/>
          <p:cNvSpPr/>
          <p:nvPr/>
        </p:nvSpPr>
        <p:spPr>
          <a:xfrm>
            <a:off x="5562600" y="838200"/>
            <a:ext cx="1219200" cy="609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310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ja\Desktop\FAX\Atrijum\Atrijum - konacno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" y="211532"/>
            <a:ext cx="9047328" cy="639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6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ja\Desktop\FAX\Atrijum\novo stanj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685800"/>
            <a:ext cx="904983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2819400" y="1146412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Down Arrow 5"/>
          <p:cNvSpPr/>
          <p:nvPr/>
        </p:nvSpPr>
        <p:spPr>
          <a:xfrm>
            <a:off x="1626359" y="11430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Down Arrow 6"/>
          <p:cNvSpPr/>
          <p:nvPr/>
        </p:nvSpPr>
        <p:spPr>
          <a:xfrm>
            <a:off x="5334000" y="1268673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Down Arrow 7"/>
          <p:cNvSpPr/>
          <p:nvPr/>
        </p:nvSpPr>
        <p:spPr>
          <a:xfrm>
            <a:off x="6553200" y="122773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Left Arrow 4"/>
          <p:cNvSpPr/>
          <p:nvPr/>
        </p:nvSpPr>
        <p:spPr>
          <a:xfrm>
            <a:off x="7848600" y="2362200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295400" cy="1676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ja\Desktop\FAX\Atrijum\novo stanj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3" y="1371600"/>
            <a:ext cx="8918209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82054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Fasada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43445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Oluci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282054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Sims</a:t>
            </a:r>
          </a:p>
        </p:txBody>
      </p:sp>
    </p:spTree>
    <p:extLst>
      <p:ext uri="{BB962C8B-B14F-4D97-AF65-F5344CB8AC3E}">
        <p14:creationId xmlns:p14="http://schemas.microsoft.com/office/powerpoint/2010/main" val="29656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Maja\Desktop\FAX\Atrijum\nov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" y="1676400"/>
            <a:ext cx="9144000" cy="447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429000" y="2057400"/>
            <a:ext cx="1752600" cy="1676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Izdignuta podkonstrukcija</a:t>
            </a:r>
            <a:endParaRPr lang="sr-Latn-R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152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Deking</a:t>
            </a:r>
            <a:endParaRPr lang="sr-Latn-R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639254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Posude za biljke</a:t>
            </a:r>
            <a:endParaRPr lang="sr-Latn-R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5385" y="2895600"/>
            <a:ext cx="609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Oval 6"/>
          <p:cNvSpPr/>
          <p:nvPr/>
        </p:nvSpPr>
        <p:spPr>
          <a:xfrm>
            <a:off x="6287637" y="2895600"/>
            <a:ext cx="685800" cy="857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2819400" y="4114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Oval 10"/>
          <p:cNvSpPr/>
          <p:nvPr/>
        </p:nvSpPr>
        <p:spPr>
          <a:xfrm>
            <a:off x="4953000" y="4114800"/>
            <a:ext cx="533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Multiply 12"/>
          <p:cNvSpPr/>
          <p:nvPr/>
        </p:nvSpPr>
        <p:spPr>
          <a:xfrm>
            <a:off x="6059037" y="2895600"/>
            <a:ext cx="1179963" cy="1017006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Multiply 13"/>
          <p:cNvSpPr/>
          <p:nvPr/>
        </p:nvSpPr>
        <p:spPr>
          <a:xfrm>
            <a:off x="662485" y="2819400"/>
            <a:ext cx="1295400" cy="838200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2820537" y="6148813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haroni" pitchFamily="2" charset="-79"/>
                <a:cs typeface="Aharoni" pitchFamily="2" charset="-79"/>
              </a:rPr>
              <a:t>Golubovi</a:t>
            </a:r>
            <a:endParaRPr lang="sr-Latn-R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3047431" y="6086606"/>
            <a:ext cx="1525137" cy="709187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36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7" grpId="0"/>
      <p:bldP spid="15" grpId="0" animBg="1"/>
    </p:bldLst>
  </p:timing>
</p:sld>
</file>

<file path=ppt/theme/theme1.xml><?xml version="1.0" encoding="utf-8"?>
<a:theme xmlns:a="http://schemas.openxmlformats.org/drawingml/2006/main" name="Technic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14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Atrijum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Atrijum</dc:title>
  <dc:creator>Maja</dc:creator>
  <cp:lastModifiedBy>Maja</cp:lastModifiedBy>
  <cp:revision>8</cp:revision>
  <dcterms:created xsi:type="dcterms:W3CDTF">2006-08-16T00:00:00Z</dcterms:created>
  <dcterms:modified xsi:type="dcterms:W3CDTF">2017-10-20T20:50:20Z</dcterms:modified>
</cp:coreProperties>
</file>