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2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C5EED-1460-4A0B-B937-3A235277A4FF}" type="datetimeFigureOut">
              <a:rPr lang="en-US" smtClean="0"/>
              <a:t>1/13/2015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A92E6-38D0-4586-8C6E-CE5EE3E4E4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C5EED-1460-4A0B-B937-3A235277A4FF}" type="datetimeFigureOut">
              <a:rPr lang="en-US" smtClean="0"/>
              <a:t>1/13/2015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A92E6-38D0-4586-8C6E-CE5EE3E4E4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C5EED-1460-4A0B-B937-3A235277A4FF}" type="datetimeFigureOut">
              <a:rPr lang="en-US" smtClean="0"/>
              <a:t>1/13/2015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A92E6-38D0-4586-8C6E-CE5EE3E4E4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C5EED-1460-4A0B-B937-3A235277A4FF}" type="datetimeFigureOut">
              <a:rPr lang="en-US" smtClean="0"/>
              <a:t>1/13/2015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A92E6-38D0-4586-8C6E-CE5EE3E4E4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C5EED-1460-4A0B-B937-3A235277A4FF}" type="datetimeFigureOut">
              <a:rPr lang="en-US" smtClean="0"/>
              <a:t>1/13/2015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A92E6-38D0-4586-8C6E-CE5EE3E4E4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C5EED-1460-4A0B-B937-3A235277A4FF}" type="datetimeFigureOut">
              <a:rPr lang="en-US" smtClean="0"/>
              <a:t>1/13/2015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A92E6-38D0-4586-8C6E-CE5EE3E4E4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C5EED-1460-4A0B-B937-3A235277A4FF}" type="datetimeFigureOut">
              <a:rPr lang="en-US" smtClean="0"/>
              <a:t>1/13/2015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A92E6-38D0-4586-8C6E-CE5EE3E4E4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C5EED-1460-4A0B-B937-3A235277A4FF}" type="datetimeFigureOut">
              <a:rPr lang="en-US" smtClean="0"/>
              <a:t>1/13/2015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A92E6-38D0-4586-8C6E-CE5EE3E4E4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C5EED-1460-4A0B-B937-3A235277A4FF}" type="datetimeFigureOut">
              <a:rPr lang="en-US" smtClean="0"/>
              <a:t>1/13/2015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A92E6-38D0-4586-8C6E-CE5EE3E4E4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C5EED-1460-4A0B-B937-3A235277A4FF}" type="datetimeFigureOut">
              <a:rPr lang="en-US" smtClean="0"/>
              <a:t>1/13/2015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A92E6-38D0-4586-8C6E-CE5EE3E4E4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C5EED-1460-4A0B-B937-3A235277A4FF}" type="datetimeFigureOut">
              <a:rPr lang="en-US" smtClean="0"/>
              <a:t>1/13/2015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A92E6-38D0-4586-8C6E-CE5EE3E4E4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0C5EED-1460-4A0B-B937-3A235277A4FF}" type="datetimeFigureOut">
              <a:rPr lang="en-US" smtClean="0"/>
              <a:t>1/13/2015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BA92E6-38D0-4586-8C6E-CE5EE3E4E43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Glavendekic HUA 2013 1.jpg"/>
          <p:cNvPicPr>
            <a:picLocks noGrp="1" noChangeAspect="1"/>
          </p:cNvPicPr>
          <p:nvPr>
            <p:ph idx="1"/>
          </p:nvPr>
        </p:nvPicPr>
        <p:blipFill>
          <a:blip r:embed="rId2"/>
          <a:srcRect l="29602" t="1578" b="34339"/>
          <a:stretch>
            <a:fillRect/>
          </a:stretch>
        </p:blipFill>
        <p:spPr>
          <a:xfrm>
            <a:off x="2786050" y="391935"/>
            <a:ext cx="4291075" cy="5608833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Glavendekic HUA 201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9384" y="214314"/>
            <a:ext cx="4689087" cy="657227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Milka Glavendekic</dc:creator>
  <cp:lastModifiedBy>Milka Glavendekic</cp:lastModifiedBy>
  <cp:revision>1</cp:revision>
  <dcterms:created xsi:type="dcterms:W3CDTF">2015-01-13T04:06:11Z</dcterms:created>
  <dcterms:modified xsi:type="dcterms:W3CDTF">2015-01-13T04:16:35Z</dcterms:modified>
</cp:coreProperties>
</file>