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258" r:id="rId4"/>
    <p:sldId id="259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679D6E5-3835-42E2-B0D9-F3BB1903B07A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E80644-49C2-4559-9BA3-673933379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918EB1-A8A3-4870-A128-DD8D72EFEC18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FD20A85-3EC2-4A23-92A3-BE5E78604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BE858-FBC8-4A0B-9250-41CAE97659A9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60662-3ECE-42A1-953A-288C49B69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01915-52C2-4EB5-A727-20C8E2925D28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71B1F-8FA7-4D16-98AF-1F4ED714A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1BD2D-89B2-49DF-A6FF-6665403189C2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2A356-3EA3-4940-B274-38BB44A97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1E354-5474-491A-8F5E-7E1041E626AE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3BD16-DB44-4F05-96A6-D69D54503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C4BE7-271A-444E-9A9E-F6E510CF5440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7894A-8036-4900-84D5-CAAF8F9A4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28EF4-1D42-4C9A-82A9-5274636FD16C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462C7-4B57-4CC5-A582-DC4DDFC1E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168EB-4B51-4143-AD54-F37BA8A0B2FC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10A66-FA2E-4BCB-A978-24E4958DD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8129-74FE-4799-9192-C58ACCCA4D6B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0BB34-AFC7-4F75-94C9-6A229B021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EBC05-A30E-4B2D-97FC-D9F91F0AC689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D2E59-506A-41CE-98BA-5598F2A4F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3CAFE-D740-4B65-917E-45952BF9BEDC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7F0BE-4C2D-45BB-9F41-94E872D50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3D01B-A23C-4C79-A618-65866D3EE962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737CD-089A-4842-89B2-D93FB13E4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DD2BF-5423-4702-BDD8-A34129149EA9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CB910-897D-4899-BC80-3D0F67894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59943-B128-4768-AA75-0D3E997BD657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379A2-96A5-4E5A-8812-5FF174DE0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17C76-05C4-4EA7-8B9F-9254EDA2921D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D70E2-9831-4D8F-A6AB-8B35B48B1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FF287-B212-467D-B72D-CFDDB21B21FA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67FDD-E58A-4024-AE06-6F7D0378D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6151E-E44F-4E04-A0E0-02767CAB3E8E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7A947-037F-4319-8614-DB2BAC5A5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24908-A41B-498F-A4FF-309304FA8CE0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DA67B-E27D-4E40-AC54-2B9854E82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B6BA2-9E10-42A5-8F3B-1BC11756A980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BE75-35EA-4F71-B932-BAD3AC568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2A3DC-6346-4189-ADFF-04C29E543B41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053B0-3EC5-4780-AEB9-F75899640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3E08B-C71D-43AE-811C-A607157A09CD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5451C-D951-4938-9F7D-54801E8D8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46EA2-9FC2-4849-AA09-B4BC30F760DF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1F80-589E-49E9-BD13-086183D2B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F7BBF-512D-4660-8FA3-1A532D2690B0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40B96-25A8-47E5-A46C-8C9C516B4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E90D8D-FE05-4E08-B3B1-F293422BE73D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0B9D50-A495-4A1F-9DB5-A9D6B158C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C49561-FEAF-402F-9DA1-803336628165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0187A-A8FD-44CA-A4F2-519003B9F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17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3429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8000" dirty="0" smtClean="0"/>
              <a:t>ENGLESKI JEZIK</a:t>
            </a:r>
            <a:br>
              <a:rPr lang="en-US" sz="8000" dirty="0" smtClean="0"/>
            </a:b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629400"/>
            <a:ext cx="6400800" cy="46038"/>
          </a:xfrm>
        </p:spPr>
        <p:txBody>
          <a:bodyPr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82000" cy="6019800"/>
          </a:xfrm>
        </p:spPr>
        <p:txBody>
          <a:bodyPr/>
          <a:lstStyle/>
          <a:p>
            <a:pPr algn="l" eaLnBrk="1" hangingPunct="1"/>
            <a:r>
              <a:rPr lang="sr-Latn-RS" b="1" dirty="0" smtClean="0"/>
              <a:t>ENGLESKI</a:t>
            </a:r>
            <a:r>
              <a:rPr lang="en-US" b="1" dirty="0" smtClean="0"/>
              <a:t> JEZIK</a:t>
            </a:r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sr-Latn-RS" b="1" dirty="0" smtClean="0"/>
              <a:t>NASTAVNIK: </a:t>
            </a:r>
            <a:r>
              <a:rPr lang="sr-Latn-RS" dirty="0" smtClean="0"/>
              <a:t>Dragana Ilić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GODINA SLUŠANJA</a:t>
            </a:r>
            <a:r>
              <a:rPr lang="en-US" dirty="0" smtClean="0"/>
              <a:t>: </a:t>
            </a:r>
            <a:r>
              <a:rPr lang="en-US" dirty="0" err="1" smtClean="0"/>
              <a:t>prva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SEMESTAR</a:t>
            </a:r>
            <a:r>
              <a:rPr lang="en-US" dirty="0" smtClean="0"/>
              <a:t>: </a:t>
            </a:r>
            <a:r>
              <a:rPr lang="en-US" dirty="0" err="1" smtClean="0"/>
              <a:t>prvi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sr-Latn-RS" dirty="0" smtClean="0"/>
              <a:t> </a:t>
            </a:r>
            <a:r>
              <a:rPr lang="en-US" dirty="0" smtClean="0"/>
              <a:t>(</a:t>
            </a:r>
            <a:r>
              <a:rPr lang="sr-Latn-RS" dirty="0" smtClean="0"/>
              <a:t>ispit se polaže usmeno posle II semestra)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FOND</a:t>
            </a:r>
            <a:r>
              <a:rPr lang="en-US" dirty="0" smtClean="0"/>
              <a:t>: 4 </a:t>
            </a:r>
            <a:r>
              <a:rPr lang="en-US" dirty="0" err="1" smtClean="0"/>
              <a:t>časa</a:t>
            </a:r>
            <a:r>
              <a:rPr lang="en-US" dirty="0" smtClean="0"/>
              <a:t> </a:t>
            </a:r>
            <a:r>
              <a:rPr lang="en-US" dirty="0" err="1" smtClean="0"/>
              <a:t>nedeljno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ESPB</a:t>
            </a:r>
            <a:r>
              <a:rPr lang="en-US" dirty="0" smtClean="0"/>
              <a:t>: 8 (6+2)</a:t>
            </a:r>
            <a:br>
              <a:rPr lang="en-US" dirty="0" smtClean="0"/>
            </a:br>
            <a:r>
              <a:rPr lang="en-US" b="1" dirty="0" err="1" smtClean="0"/>
              <a:t>USLOV</a:t>
            </a:r>
            <a:r>
              <a:rPr lang="en-US" dirty="0" err="1" smtClean="0"/>
              <a:t>:znanje</a:t>
            </a:r>
            <a:r>
              <a:rPr lang="en-US" dirty="0" smtClean="0"/>
              <a:t> </a:t>
            </a:r>
            <a:r>
              <a:rPr lang="en-US" dirty="0" err="1" smtClean="0"/>
              <a:t>izabranog</a:t>
            </a:r>
            <a:r>
              <a:rPr lang="en-US" dirty="0" smtClean="0"/>
              <a:t> </a:t>
            </a:r>
            <a:r>
              <a:rPr lang="en-US" dirty="0" err="1" smtClean="0"/>
              <a:t>stranog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 u </a:t>
            </a:r>
            <a:r>
              <a:rPr lang="en-US" dirty="0" err="1" smtClean="0"/>
              <a:t>obimu</a:t>
            </a:r>
            <a:r>
              <a:rPr lang="en-US" dirty="0" smtClean="0"/>
              <a:t> </a:t>
            </a:r>
            <a:r>
              <a:rPr lang="en-US" dirty="0" err="1" smtClean="0"/>
              <a:t>srednje</a:t>
            </a:r>
            <a:r>
              <a:rPr lang="en-US" dirty="0" smtClean="0"/>
              <a:t> </a:t>
            </a:r>
            <a:r>
              <a:rPr lang="en-US" dirty="0" err="1" smtClean="0"/>
              <a:t>škole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477000"/>
            <a:ext cx="6400800" cy="228600"/>
          </a:xfrm>
        </p:spPr>
        <p:txBody>
          <a:bodyPr rtlCol="0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54102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               </a:t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6000" dirty="0" smtClean="0"/>
              <a:t>        </a:t>
            </a:r>
            <a:r>
              <a:rPr lang="sr-Latn-RS" sz="6000" b="1" dirty="0" smtClean="0"/>
              <a:t>ENGLESKI JEZIK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b="1" dirty="0" smtClean="0"/>
              <a:t>ENGLESKI JEZIK ZA POSEBNE NAMENE </a:t>
            </a:r>
            <a:r>
              <a:rPr lang="sr-Latn-RS" dirty="0" smtClean="0"/>
              <a:t>(</a:t>
            </a:r>
            <a:r>
              <a:rPr lang="en-US" dirty="0" smtClean="0"/>
              <a:t>English</a:t>
            </a:r>
            <a:r>
              <a:rPr lang="sr-Latn-RS" dirty="0" smtClean="0"/>
              <a:t> for Specific Purposes) ili </a:t>
            </a:r>
            <a:r>
              <a:rPr lang="sr-Latn-RS" i="1" dirty="0" smtClean="0"/>
              <a:t>stručni</a:t>
            </a:r>
            <a:r>
              <a:rPr lang="sr-Latn-RS" dirty="0" smtClean="0"/>
              <a:t> engleski jezik</a:t>
            </a:r>
            <a:br>
              <a:rPr lang="sr-Latn-RS" dirty="0" smtClean="0"/>
            </a:br>
            <a:r>
              <a:rPr lang="sr-Latn-RS" b="1" dirty="0" smtClean="0"/>
              <a:t>PREDUSLOV:</a:t>
            </a:r>
            <a:r>
              <a:rPr lang="sr-Latn-RS" dirty="0" smtClean="0"/>
              <a:t> srednji nivo </a:t>
            </a:r>
            <a:r>
              <a:rPr lang="sr-Latn-RS" i="1" dirty="0" smtClean="0"/>
              <a:t>opšteg </a:t>
            </a:r>
            <a:r>
              <a:rPr lang="sr-Latn-RS" dirty="0" smtClean="0"/>
              <a:t>engleskog jezika</a:t>
            </a:r>
            <a:br>
              <a:rPr lang="sr-Latn-R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553200"/>
            <a:ext cx="6400800" cy="762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sz="3600" b="1" smtClean="0"/>
              <a:t>ENGLISH FOR SPECIFIC PURPOSES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915400" cy="5364163"/>
          </a:xfrm>
        </p:spPr>
        <p:txBody>
          <a:bodyPr/>
          <a:lstStyle/>
          <a:p>
            <a:pPr eaLnBrk="1" hangingPunct="1"/>
            <a:r>
              <a:rPr lang="en-US" dirty="0" err="1" smtClean="0"/>
              <a:t>Nastava</a:t>
            </a:r>
            <a:r>
              <a:rPr lang="en-US" dirty="0" smtClean="0"/>
              <a:t> ESP je </a:t>
            </a:r>
            <a:r>
              <a:rPr lang="en-US" dirty="0" err="1" smtClean="0"/>
              <a:t>fokusirana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stvarno</a:t>
            </a:r>
            <a:r>
              <a:rPr lang="en-US" dirty="0" smtClean="0"/>
              <a:t> </a:t>
            </a:r>
            <a:r>
              <a:rPr lang="en-US" b="1" dirty="0" err="1" smtClean="0"/>
              <a:t>okruženje</a:t>
            </a:r>
            <a:r>
              <a:rPr lang="en-US" b="1" dirty="0" smtClean="0"/>
              <a:t> </a:t>
            </a:r>
            <a:r>
              <a:rPr lang="en-US" b="1" dirty="0" err="1" smtClean="0"/>
              <a:t>studenata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njihove</a:t>
            </a:r>
            <a:r>
              <a:rPr lang="en-US" b="1" dirty="0" smtClean="0"/>
              <a:t> </a:t>
            </a:r>
            <a:r>
              <a:rPr lang="en-US" b="1" dirty="0" err="1" smtClean="0"/>
              <a:t>potrebe</a:t>
            </a:r>
            <a:endParaRPr lang="en-US" b="1" dirty="0" smtClean="0"/>
          </a:p>
          <a:p>
            <a:pPr eaLnBrk="1" hangingPunct="1"/>
            <a:r>
              <a:rPr lang="en-US" b="1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stručne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b="1" dirty="0" err="1" smtClean="0"/>
              <a:t>glavni</a:t>
            </a:r>
            <a:r>
              <a:rPr lang="en-US" b="1" dirty="0" smtClean="0"/>
              <a:t> </a:t>
            </a:r>
            <a:r>
              <a:rPr lang="en-US" b="1" dirty="0" err="1" smtClean="0"/>
              <a:t>predmet</a:t>
            </a:r>
            <a:r>
              <a:rPr lang="en-US" b="1" dirty="0" smtClean="0"/>
              <a:t> </a:t>
            </a:r>
            <a:r>
              <a:rPr lang="sr-Latn-CS" dirty="0" smtClean="0"/>
              <a:t>i</a:t>
            </a:r>
            <a:r>
              <a:rPr lang="en-US" dirty="0" err="1" smtClean="0"/>
              <a:t>zučavan</a:t>
            </a:r>
            <a:r>
              <a:rPr lang="sr-Latn-CS" dirty="0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fakultetu</a:t>
            </a:r>
            <a:r>
              <a:rPr lang="en-US" dirty="0" smtClean="0"/>
              <a:t>, </a:t>
            </a:r>
            <a:r>
              <a:rPr lang="en-US" dirty="0" err="1" smtClean="0"/>
              <a:t>kurs</a:t>
            </a:r>
            <a:r>
              <a:rPr lang="en-US" dirty="0" smtClean="0"/>
              <a:t> </a:t>
            </a:r>
            <a:r>
              <a:rPr lang="en-US" dirty="0" err="1" smtClean="0"/>
              <a:t>osposobljava</a:t>
            </a:r>
            <a:r>
              <a:rPr lang="en-US" dirty="0" smtClean="0"/>
              <a:t> </a:t>
            </a:r>
            <a:r>
              <a:rPr lang="en-US" dirty="0" err="1" smtClean="0"/>
              <a:t>studente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:</a:t>
            </a:r>
          </a:p>
          <a:p>
            <a:pPr eaLnBrk="1" hangingPunct="1"/>
            <a:r>
              <a:rPr lang="en-US" dirty="0" err="1" smtClean="0"/>
              <a:t>čitanje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razumevanje</a:t>
            </a:r>
            <a:r>
              <a:rPr lang="en-US" dirty="0" smtClean="0"/>
              <a:t> </a:t>
            </a:r>
            <a:r>
              <a:rPr lang="en-US" dirty="0" err="1" smtClean="0"/>
              <a:t>tekstova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struke</a:t>
            </a:r>
            <a:r>
              <a:rPr lang="en-US" dirty="0" smtClean="0"/>
              <a:t>, </a:t>
            </a:r>
          </a:p>
          <a:p>
            <a:pPr eaLnBrk="1" hangingPunct="1"/>
            <a:r>
              <a:rPr lang="en-US" dirty="0" err="1" smtClean="0"/>
              <a:t>razumevanje</a:t>
            </a:r>
            <a:r>
              <a:rPr lang="en-US" dirty="0" smtClean="0"/>
              <a:t> </a:t>
            </a:r>
            <a:r>
              <a:rPr lang="en-US" dirty="0" err="1" smtClean="0"/>
              <a:t>suštine</a:t>
            </a:r>
            <a:r>
              <a:rPr lang="en-US" dirty="0" smtClean="0"/>
              <a:t> </a:t>
            </a:r>
            <a:r>
              <a:rPr lang="en-US" dirty="0" err="1" smtClean="0"/>
              <a:t>pročitanog</a:t>
            </a:r>
            <a:r>
              <a:rPr lang="en-US" dirty="0" smtClean="0"/>
              <a:t>, </a:t>
            </a:r>
          </a:p>
          <a:p>
            <a:pPr eaLnBrk="1" hangingPunct="1"/>
            <a:r>
              <a:rPr lang="en-US" dirty="0" err="1" smtClean="0"/>
              <a:t>skeniranje</a:t>
            </a:r>
            <a:r>
              <a:rPr lang="en-US" dirty="0" smtClean="0"/>
              <a:t> </a:t>
            </a:r>
            <a:r>
              <a:rPr lang="en-US" dirty="0" err="1" smtClean="0"/>
              <a:t>glavnih</a:t>
            </a:r>
            <a:r>
              <a:rPr lang="en-US" dirty="0" smtClean="0"/>
              <a:t> </a:t>
            </a:r>
            <a:r>
              <a:rPr lang="en-US" dirty="0" err="1" smtClean="0"/>
              <a:t>ideja</a:t>
            </a:r>
            <a:r>
              <a:rPr lang="en-US" dirty="0" smtClean="0"/>
              <a:t>, </a:t>
            </a:r>
          </a:p>
          <a:p>
            <a:pPr eaLnBrk="1" hangingPunct="1"/>
            <a:r>
              <a:rPr lang="en-US" dirty="0" err="1" smtClean="0"/>
              <a:t>pisanje</a:t>
            </a:r>
            <a:r>
              <a:rPr lang="en-US" dirty="0" smtClean="0"/>
              <a:t> </a:t>
            </a:r>
            <a:r>
              <a:rPr lang="en-US" dirty="0" err="1" smtClean="0"/>
              <a:t>eseja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izveštaja</a:t>
            </a:r>
            <a:r>
              <a:rPr lang="en-US" dirty="0" smtClean="0"/>
              <a:t>, </a:t>
            </a:r>
          </a:p>
          <a:p>
            <a:pPr eaLnBrk="1" hangingPunct="1"/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gramatički</a:t>
            </a:r>
            <a:r>
              <a:rPr lang="en-US" dirty="0" smtClean="0"/>
              <a:t> </a:t>
            </a:r>
            <a:r>
              <a:rPr lang="en-US" dirty="0" err="1" smtClean="0"/>
              <a:t>tačnih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smislenih</a:t>
            </a:r>
            <a:r>
              <a:rPr lang="en-US" dirty="0" smtClean="0"/>
              <a:t> </a:t>
            </a:r>
            <a:r>
              <a:rPr lang="en-US" dirty="0" err="1" smtClean="0"/>
              <a:t>rečenica</a:t>
            </a:r>
            <a:r>
              <a:rPr lang="en-US" dirty="0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5638800"/>
          </a:xfrm>
        </p:spPr>
        <p:txBody>
          <a:bodyPr/>
          <a:lstStyle/>
          <a:p>
            <a:pPr eaLnBrk="1" hangingPunct="1"/>
            <a:r>
              <a:rPr lang="en-US" b="1" smtClean="0"/>
              <a:t>NASTAVNE METODE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radu u paru; </a:t>
            </a:r>
            <a:br>
              <a:rPr lang="en-US" smtClean="0"/>
            </a:br>
            <a:r>
              <a:rPr lang="en-US" smtClean="0"/>
              <a:t>rad u grupi;</a:t>
            </a:r>
            <a:br>
              <a:rPr lang="en-US" smtClean="0"/>
            </a:br>
            <a:r>
              <a:rPr lang="en-US" smtClean="0"/>
              <a:t> realizacija zajedničkih zadataka, prezentacija, </a:t>
            </a:r>
            <a:br>
              <a:rPr lang="en-US" smtClean="0"/>
            </a:br>
            <a:r>
              <a:rPr lang="en-US" smtClean="0"/>
              <a:t>projekata.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324600"/>
            <a:ext cx="6400800" cy="304800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LITERATURA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754563"/>
          </a:xfrm>
        </p:spPr>
        <p:txBody>
          <a:bodyPr/>
          <a:lstStyle/>
          <a:p>
            <a:pPr marL="803275" indent="-290513" algn="ctr" eaLnBrk="1" hangingPunct="1">
              <a:buFontTx/>
              <a:buNone/>
              <a:defRPr/>
            </a:pPr>
            <a:r>
              <a:rPr lang="sr-Latn-CS" sz="4400" dirty="0" smtClean="0"/>
              <a:t>OBAVEZNA LITERATURA</a:t>
            </a:r>
          </a:p>
          <a:p>
            <a:pPr marL="803275" indent="-290513" algn="ctr" eaLnBrk="1" hangingPunct="1">
              <a:buFontTx/>
              <a:buNone/>
              <a:defRPr/>
            </a:pPr>
            <a:r>
              <a:rPr lang="en-US" sz="4400" dirty="0" smtClean="0"/>
              <a:t>    </a:t>
            </a:r>
            <a:r>
              <a:rPr lang="sr-Latn-CS" sz="4400" dirty="0" smtClean="0"/>
              <a:t>Dragana Ilić</a:t>
            </a:r>
          </a:p>
          <a:p>
            <a:pPr marL="803275" indent="-290513" algn="ctr" eaLnBrk="1" hangingPunct="1">
              <a:buFontTx/>
              <a:buNone/>
              <a:defRPr/>
            </a:pPr>
            <a:r>
              <a:rPr lang="sr-Latn-CS" sz="4400" b="1" dirty="0" smtClean="0">
                <a:solidFill>
                  <a:srgbClr val="00B050"/>
                </a:solidFill>
              </a:rPr>
              <a:t>  Learn about trees</a:t>
            </a:r>
          </a:p>
          <a:p>
            <a:pPr marL="803275" indent="-290513" algn="ctr" eaLnBrk="1" hangingPunct="1">
              <a:buFontTx/>
              <a:buNone/>
              <a:defRPr/>
            </a:pPr>
            <a:r>
              <a:rPr lang="sr-Latn-CS" sz="4400" dirty="0" smtClean="0"/>
              <a:t>  English in Landscape   architecture and Wood Processing</a:t>
            </a:r>
          </a:p>
          <a:p>
            <a:pPr algn="ctr" eaLnBrk="1" hangingPunct="1">
              <a:defRPr/>
            </a:pP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248</TotalTime>
  <Words>86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Apex</vt:lpstr>
      <vt:lpstr>  ENGLESKI JEZIK </vt:lpstr>
      <vt:lpstr>ENGLESKI JEZIK NASTAVNIK: Dragana Ilić GODINA SLUŠANJA: prva SEMESTAR: prvi i drugi (ispit se polaže usmeno posle II semestra) FOND: 4 časa nedeljno  ESPB: 8 (6+2) USLOV:znanje izabranog stranog jezika u obimu srednje škole</vt:lpstr>
      <vt:lpstr>                          ENGLESKI JEZIK  ENGLESKI JEZIK ZA POSEBNE NAMENE (English for Specific Purposes) ili stručni engleski jezik PREDUSLOV: srednji nivo opšteg engleskog jezika   </vt:lpstr>
      <vt:lpstr>ENGLISH FOR SPECIFIC PURPOSES</vt:lpstr>
      <vt:lpstr>NASTAVNE METODE radu u paru;  rad u grupi;  realizacija zajedničkih zadataka, prezentacija,  projekata.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IZBORNI</dc:title>
  <dc:creator>novi korisnik</dc:creator>
  <cp:lastModifiedBy>Ljubinko</cp:lastModifiedBy>
  <cp:revision>20</cp:revision>
  <dcterms:created xsi:type="dcterms:W3CDTF">2006-08-16T00:00:00Z</dcterms:created>
  <dcterms:modified xsi:type="dcterms:W3CDTF">2015-10-01T07:11:05Z</dcterms:modified>
</cp:coreProperties>
</file>